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howGuides="1"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13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52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8028D-8566-48E4-B726-9420CD058E6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08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0700" y="3155527"/>
            <a:ext cx="8639175" cy="341073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①顧問：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②株保有・利益：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③特許使用料：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④講演料：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⑤原稿料：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⑥受託研究・共同研究費：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⑦奨学寄付金：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⑧寄付講座所属：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あり（○○製薬）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⑨贈答品などの報酬：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r>
              <a:rPr kumimoji="0" lang="ja-JP" altLang="en-US" sz="48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回日本小児理学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131</Words>
  <Application>Microsoft Macintosh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第11回日本小児理学療法学会学術大会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高木 健志</cp:lastModifiedBy>
  <cp:revision>99</cp:revision>
  <dcterms:created xsi:type="dcterms:W3CDTF">2000-09-04T17:39:07Z</dcterms:created>
  <dcterms:modified xsi:type="dcterms:W3CDTF">2024-01-29T06:34:06Z</dcterms:modified>
</cp:coreProperties>
</file>