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howGuides="1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回日本小児理学療法学会学術大会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42</Words>
  <Application>Microsoft Macintosh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第11回日本小児理学療法学会学術大会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高木 健志</cp:lastModifiedBy>
  <cp:revision>100</cp:revision>
  <dcterms:created xsi:type="dcterms:W3CDTF">2000-09-04T17:39:07Z</dcterms:created>
  <dcterms:modified xsi:type="dcterms:W3CDTF">2024-01-29T06:33:52Z</dcterms:modified>
</cp:coreProperties>
</file>